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927C1B-9DC8-4A1C-A96A-80100D81A108}" type="datetimeFigureOut">
              <a:rPr lang="cs-CZ" smtClean="0"/>
              <a:t>27.5.2016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22A7343-F690-484E-9165-AB4BF72F9EE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i="1" dirty="0" smtClean="0">
                <a:latin typeface="Haettenschweiler" panose="020B0706040902060204" pitchFamily="34" charset="0"/>
              </a:rPr>
              <a:t>ERASMUS </a:t>
            </a:r>
            <a:endParaRPr lang="cs-CZ" sz="8000" i="1" dirty="0">
              <a:latin typeface="Haettenschweiler" panose="020B070604090206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2895505"/>
            <a:ext cx="4038600" cy="227507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600400" cy="2304256"/>
          </a:xfrm>
        </p:spPr>
      </p:pic>
    </p:spTree>
    <p:extLst>
      <p:ext uri="{BB962C8B-B14F-4D97-AF65-F5344CB8AC3E}">
        <p14:creationId xmlns:p14="http://schemas.microsoft.com/office/powerpoint/2010/main" val="1546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i="1" dirty="0" smtClean="0">
                <a:latin typeface="Haettenschweiler" panose="020B0706040902060204" pitchFamily="34" charset="0"/>
              </a:rPr>
              <a:t>MONDAY</a:t>
            </a:r>
            <a:r>
              <a:rPr lang="en-US" sz="6000" i="1" dirty="0" smtClean="0">
                <a:latin typeface="Haettenschweiler" panose="020B0706040902060204" pitchFamily="34" charset="0"/>
              </a:rPr>
              <a:t>  </a:t>
            </a:r>
            <a:r>
              <a:rPr lang="cs-CZ" sz="6000" i="1" dirty="0" smtClean="0">
                <a:latin typeface="Haettenschweiler" panose="020B0706040902060204" pitchFamily="34" charset="0"/>
              </a:rPr>
              <a:t>- </a:t>
            </a:r>
            <a:r>
              <a:rPr lang="en-US" sz="6000" i="1" dirty="0" smtClean="0">
                <a:latin typeface="Haettenschweiler" panose="020B0706040902060204" pitchFamily="34" charset="0"/>
              </a:rPr>
              <a:t> </a:t>
            </a:r>
            <a:r>
              <a:rPr lang="cs-CZ" sz="6000" i="1" dirty="0" smtClean="0">
                <a:latin typeface="Haettenschweiler" panose="020B0706040902060204" pitchFamily="34" charset="0"/>
              </a:rPr>
              <a:t>23.5.</a:t>
            </a:r>
            <a:endParaRPr lang="cs-CZ" sz="6000" i="1" dirty="0">
              <a:latin typeface="Haettenschweiler" panose="020B070604090206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counted</a:t>
            </a:r>
            <a:r>
              <a:rPr lang="cs-CZ" dirty="0" smtClean="0"/>
              <a:t> </a:t>
            </a:r>
            <a:r>
              <a:rPr lang="cs-CZ" dirty="0" err="1" smtClean="0"/>
              <a:t>mathematical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morning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trip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afternoon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K:\!!!FOTO A VIDEA ERASMUS!!!\23.5.2016\P5232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5" y="3429000"/>
            <a:ext cx="378363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!!!FOTO A VIDEA ERASMUS!!!\23.5.2016\DSC03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16424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i="1" dirty="0" smtClean="0">
                <a:latin typeface="Haettenschweiler" panose="020B0706040902060204" pitchFamily="34" charset="0"/>
              </a:rPr>
              <a:t>TUESDAY - 24.5.</a:t>
            </a:r>
            <a:endParaRPr lang="cs-CZ" sz="6000" i="1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play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mornig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Finns</a:t>
            </a:r>
            <a:r>
              <a:rPr lang="cs-CZ" dirty="0" smtClean="0"/>
              <a:t> and </a:t>
            </a:r>
            <a:r>
              <a:rPr lang="cs-CZ" dirty="0" err="1"/>
              <a:t>S</a:t>
            </a:r>
            <a:r>
              <a:rPr lang="cs-CZ" dirty="0" err="1" smtClean="0"/>
              <a:t>lovaks</a:t>
            </a:r>
            <a:r>
              <a:rPr lang="cs-CZ" dirty="0" smtClean="0"/>
              <a:t> sample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Czech </a:t>
            </a:r>
            <a:r>
              <a:rPr lang="cs-CZ" dirty="0" err="1" smtClean="0"/>
              <a:t>dish</a:t>
            </a:r>
            <a:r>
              <a:rPr lang="cs-CZ" dirty="0" smtClean="0"/>
              <a:t> in Chrudim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afternoon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 descr="K:\!!!FOTO A VIDEA ERASMUS!!!\24.5.2016\P524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11256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i="1" dirty="0" err="1" smtClean="0">
                <a:latin typeface="Haettenschweiler" panose="020B0706040902060204" pitchFamily="34" charset="0"/>
              </a:rPr>
              <a:t>Wednesday</a:t>
            </a:r>
            <a:r>
              <a:rPr lang="cs-CZ" sz="6000" i="1" dirty="0">
                <a:latin typeface="Haettenschweiler" panose="020B0706040902060204" pitchFamily="34" charset="0"/>
              </a:rPr>
              <a:t> -</a:t>
            </a:r>
            <a:r>
              <a:rPr lang="cs-CZ" sz="6000" i="1" dirty="0" smtClean="0">
                <a:latin typeface="Haettenschweiler" panose="020B0706040902060204" pitchFamily="34" charset="0"/>
              </a:rPr>
              <a:t> 25.5</a:t>
            </a:r>
            <a:r>
              <a:rPr lang="cs-CZ" i="1" dirty="0" smtClean="0"/>
              <a:t>.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daylong</a:t>
            </a:r>
            <a:r>
              <a:rPr lang="cs-CZ" dirty="0" smtClean="0"/>
              <a:t>  </a:t>
            </a:r>
            <a:r>
              <a:rPr lang="cs-CZ" dirty="0" err="1" smtClean="0"/>
              <a:t>trip</a:t>
            </a:r>
            <a:r>
              <a:rPr lang="cs-CZ" dirty="0" smtClean="0"/>
              <a:t> in Prague </a:t>
            </a:r>
          </a:p>
          <a:p>
            <a:endParaRPr lang="cs-CZ" dirty="0"/>
          </a:p>
        </p:txBody>
      </p:sp>
      <p:pic>
        <p:nvPicPr>
          <p:cNvPr id="3074" name="Picture 2" descr="K:\!!!FOTO A VIDEA ERASMUS!!!\25.5.2016\DSC03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81642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rasekjiri.estranky.cz/img/mid/19/katedrala-sv.-vita-na-prazskem-hr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02146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</a:t>
            </a:r>
            <a:r>
              <a:rPr lang="cs-CZ" sz="6000" i="1" dirty="0" err="1" smtClean="0">
                <a:latin typeface="Haettenschweiler" panose="020B0706040902060204" pitchFamily="34" charset="0"/>
              </a:rPr>
              <a:t>Thursday</a:t>
            </a:r>
            <a:r>
              <a:rPr lang="cs-CZ" sz="6000" i="1" dirty="0" smtClean="0">
                <a:latin typeface="Haettenschweiler" panose="020B0706040902060204" pitchFamily="34" charset="0"/>
              </a:rPr>
              <a:t> - 26.5.</a:t>
            </a:r>
            <a:endParaRPr lang="cs-CZ" sz="6000" i="1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endParaRPr lang="cs-CZ" dirty="0"/>
          </a:p>
        </p:txBody>
      </p:sp>
      <p:pic>
        <p:nvPicPr>
          <p:cNvPr id="4098" name="Picture 2" descr="K:\!!!FOTO A VIDEA ERASMUS!!!\26.6.2016\P5260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8884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!!!FOTO A VIDEA ERASMUS!!!\26.6.2016\DSCF6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6004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</TotalTime>
  <Words>61</Words>
  <Application>Microsoft Office PowerPoint</Application>
  <PresentationFormat>Předvádění na obrazovce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Metro</vt:lpstr>
      <vt:lpstr>ERASMUS </vt:lpstr>
      <vt:lpstr>MONDAY  -  23.5.</vt:lpstr>
      <vt:lpstr>TUESDAY - 24.5.</vt:lpstr>
      <vt:lpstr>Wednesday - 25.5.</vt:lpstr>
      <vt:lpstr> Thursday - 26.5.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Zahradníková Zuzana</dc:creator>
  <cp:lastModifiedBy>Zahradníková Zuzana</cp:lastModifiedBy>
  <cp:revision>7</cp:revision>
  <dcterms:created xsi:type="dcterms:W3CDTF">2016-05-27T06:36:09Z</dcterms:created>
  <dcterms:modified xsi:type="dcterms:W3CDTF">2016-05-27T07:41:52Z</dcterms:modified>
</cp:coreProperties>
</file>