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357EFB-48B1-47AD-8A87-9064F7C5D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5E6F093-8135-43DA-BB5E-AE200BA01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9B2B629-6608-4BB1-8D88-529C0548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C0CCAB8-7BD5-4B0E-8E59-0AFE27CA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3CB205-062F-49FF-892B-234B5E0E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8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E7A11-74DA-45EA-8B68-A1B5CCF0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31895C8-429B-4CBB-92B1-A186FA78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B60BB24-BDA9-4F6F-BFFB-385435770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9B708FA-5AD8-4331-9AA9-44E833A2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957AFCA-7E5B-4AC7-BEAF-5B1B17CC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18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EAF224E-1C22-409F-972A-CC25F2DB3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5D920B5-62D0-435E-9835-77C64E78E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37559-01D6-4B31-9288-36F56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0304027-435E-4E48-BBC4-5E03CBD3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4E7B5E-5CDA-4539-B12D-460D87C3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55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9DFD9C-B1F2-4FAF-A237-A69D8F43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F08CF2-52E0-411B-A6BF-FFA106A3C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45586F4-1E04-4103-A84B-50DD57CE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F6719C0-93E2-4609-8018-4CC043B8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8CEADC-A8DE-41DD-8A18-E3DEB6BA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4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01C967-4F07-4180-BC56-80B314E5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2996E9C-52EC-43C3-AC80-DFCDA7395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8B7779D-39C8-4BF4-BF64-A9B02426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ADBDF0D-0477-4849-8B27-C999F5C1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980F56C-2668-432B-A3D0-BD5EBD5A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3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583130-6A05-4835-A5F1-33EBD80B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E79CA24-5801-43A8-92FA-6C0613C83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70C53AA-0DA8-4C69-945D-45F6174D9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042D5E2-82DF-41B4-B436-6B640ADF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D9E25D4-6CF1-4F1D-ACA5-FA3147A2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753DC0F-DC65-4A05-AF0D-E9EEEABB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4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91109D-1D62-4D91-9B06-A08E694D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5968F48-BB5C-4BC4-B882-7ABFA10F6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E015A5D-FD58-4C2A-BDA1-B55A4C069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D0C2AF2-E0E7-4F54-B41D-485A1771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60DA1017-D918-43B5-9D8B-A5D73D419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DC67A14-777A-4D4E-A50A-8CF25F4B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CE236EC-1575-47CE-94FD-DB825276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9A25842-72F9-4AF4-BC30-BE34F10E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2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202D67-81EA-4D38-B4CF-4DCB6422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FA91F7B-731A-421D-83BE-0D426211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0EB885F-B1A4-48EF-8BA7-F0B94588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40EF8BB-2EE9-47B6-B625-215C91E4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82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0864F14-4A90-4FF9-B644-E369DB0A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F757690-72AE-46F7-A3A5-095057D0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E4A1E4B-A175-4DBE-BB86-D13C307A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47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01F26E-1E5B-42D0-82C3-89A564B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8180E69-8F15-4EFA-BB5F-9282FABC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FC1CE04-D57A-4D2E-9BC0-991701BB5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8CD8777-7692-4D17-AE7F-55EA6928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17C63EA-5A43-4113-9C49-56CFDC54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289E88B-EE4C-4C07-BC0E-B42A816D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85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0AFFEB-5729-4651-AC80-83BCF695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7E14480-8154-478B-A0A9-073CD392C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A617074-88C9-459D-BDF5-3AFD8CEC2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B030912-B875-4AC2-9069-D9EFC73F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C5C7A22-E0F9-4D53-81DA-11FACDDE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D4DCE87-1C1A-4663-81BB-907B33E7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5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81073EA-98E5-4009-BAE9-1488C982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81310A0-D0A0-4863-9974-8E3CF974B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D8A9357-AC69-4BD2-BDD5-096C3CF9A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4F14-E9A1-481C-A1DE-AFF01CE898D3}" type="datetimeFigureOut">
              <a:rPr lang="cs-CZ" smtClean="0"/>
              <a:t>3. 4. 2020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DF432FE-47DE-4028-9D07-984A3C62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F7F4EC3-A940-4F90-B77F-8C6D3A316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6CCA-21F5-4575-A77E-5B252C469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9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DCCEC7-152D-40C4-BB77-B9D9C03C0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Velikonoční zápichy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0FBF15A-678A-4BF2-AAF6-90FA7A0AE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, vsedě, dřevěné, místnost&#10;&#10;Popis byl vytvořen automaticky">
            <a:extLst>
              <a:ext uri="{FF2B5EF4-FFF2-40B4-BE49-F238E27FC236}">
                <a16:creationId xmlns:a16="http://schemas.microsoft.com/office/drawing/2014/main" xmlns="" id="{B4D9A82B-6BFC-450E-84F2-43F519E9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r="220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C2C911-FC7C-42FA-99F9-CE474DEF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Co budete potřebovat: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4695544-6481-43F4-8493-69017727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cs-CZ" dirty="0"/>
              <a:t> </a:t>
            </a:r>
            <a:r>
              <a:rPr lang="cs-CZ" sz="2400" dirty="0"/>
              <a:t>vytištěné obrázky vajíček (pod prezentací v šablonách),čtvrtku, lepidlo, nůžky, pastelky nebo fixy a špejle </a:t>
            </a:r>
          </a:p>
        </p:txBody>
      </p:sp>
    </p:spTree>
    <p:extLst>
      <p:ext uri="{BB962C8B-B14F-4D97-AF65-F5344CB8AC3E}">
        <p14:creationId xmlns:p14="http://schemas.microsoft.com/office/powerpoint/2010/main" val="209862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6A2757-D9D3-433F-B6DC-48952D13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rgbClr val="000000"/>
                </a:solidFill>
              </a:rPr>
              <a:t>Obrázky obstřihneme a nalepíme na čtvrtku (každý motiv 2x)</a:t>
            </a:r>
            <a:br>
              <a:rPr lang="cs-CZ" sz="2800">
                <a:solidFill>
                  <a:srgbClr val="000000"/>
                </a:solidFill>
              </a:rPr>
            </a:br>
            <a:endParaRPr lang="cs-CZ" sz="2800">
              <a:solidFill>
                <a:srgbClr val="000000"/>
              </a:solidFill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FEF6D3D5-5E4B-4AD9-A46E-BCC6E3FB47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r="3252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F8BEF39-A683-4EE4-8467-6C5A3D28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0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D1880A-8805-4CA0-9E52-433ABC84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cs-CZ" sz="4000" dirty="0">
                <a:solidFill>
                  <a:srgbClr val="000000"/>
                </a:solidFill>
              </a:rPr>
              <a:t>T</a:t>
            </a:r>
            <a:r>
              <a:rPr lang="en-US" sz="4000" dirty="0" err="1">
                <a:solidFill>
                  <a:srgbClr val="000000"/>
                </a:solidFill>
              </a:rPr>
              <a:t>eď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všechno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pečlivě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vybarvi</a:t>
            </a:r>
            <a:r>
              <a:rPr lang="en-US" sz="3100" dirty="0">
                <a:solidFill>
                  <a:srgbClr val="000000"/>
                </a:solidFill>
              </a:rPr>
              <a:t/>
            </a:r>
            <a:br>
              <a:rPr lang="en-US" sz="3100" dirty="0">
                <a:solidFill>
                  <a:srgbClr val="000000"/>
                </a:solidFill>
              </a:rPr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xmlns="" id="{64E4A7DE-87EA-4A05-8F36-E2F271890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12477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4803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BD0A92D-399A-41B4-B955-6B72A41B7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6A49DF9-534D-4905-8F46-02AB63EB6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33C6EE-C263-44FA-BE1E-AF0E35F5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4592325"/>
            <a:ext cx="5946579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Jdeme stříhat- nejprve každé vajíčko odděl od ostatních</a:t>
            </a:r>
            <a:br>
              <a:rPr lang="en-US" sz="2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56">
            <a:extLst>
              <a:ext uri="{FF2B5EF4-FFF2-40B4-BE49-F238E27FC236}">
                <a16:creationId xmlns:a16="http://schemas.microsoft.com/office/drawing/2014/main" xmlns="" id="{9FA51AA9-DFBD-4CB2-9C70-26DAC24A3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Zástupný obsah 14" descr="Obsah obrázku text&#10;&#10;Popis byl vytvořen automaticky">
            <a:extLst>
              <a:ext uri="{FF2B5EF4-FFF2-40B4-BE49-F238E27FC236}">
                <a16:creationId xmlns:a16="http://schemas.microsoft.com/office/drawing/2014/main" xmlns="" id="{FFA3500E-D789-492B-9FF4-313292A4D8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r="3" b="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8" name="Freeform 58">
            <a:extLst>
              <a:ext uri="{FF2B5EF4-FFF2-40B4-BE49-F238E27FC236}">
                <a16:creationId xmlns:a16="http://schemas.microsoft.com/office/drawing/2014/main" xmlns="" id="{D5905D0D-FE5E-454B-A340-4DE821C09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Zástupný obsah 16" descr="Obsah obrázku jídlo, drak&#10;&#10;Popis byl vytvořen automaticky">
            <a:extLst>
              <a:ext uri="{FF2B5EF4-FFF2-40B4-BE49-F238E27FC236}">
                <a16:creationId xmlns:a16="http://schemas.microsoft.com/office/drawing/2014/main" xmlns="" id="{BAC710F0-A07F-40B8-9EC7-1CF20DCA4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r="13558" b="-3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4110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D0A92D-399A-41B4-B955-6B72A41B7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6A49DF9-534D-4905-8F46-02AB63EB6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4B9E1-3845-4E7A-9A01-F377EC6B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4592325"/>
            <a:ext cx="5946579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Nyní PEČLIVĚ vystřihni podle čáry. Bílou stranu vajíčka potři lepidlem. Do středu vlož konec špejle a přikryj druhou stranou vajíčka se stejným motivem a přimáčkni.</a:t>
            </a:r>
            <a:br>
              <a:rPr lang="en-US" sz="1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800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 56">
            <a:extLst>
              <a:ext uri="{FF2B5EF4-FFF2-40B4-BE49-F238E27FC236}">
                <a16:creationId xmlns:a16="http://schemas.microsoft.com/office/drawing/2014/main" xmlns="" id="{9FA51AA9-DFBD-4CB2-9C70-26DAC24A3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Zástupný obsah 8" descr="Obsah obrázku voda, stojící, jídlo, paluba&#10;&#10;Popis byl vytvořen automaticky">
            <a:extLst>
              <a:ext uri="{FF2B5EF4-FFF2-40B4-BE49-F238E27FC236}">
                <a16:creationId xmlns:a16="http://schemas.microsoft.com/office/drawing/2014/main" xmlns="" id="{D0215752-A66D-4D40-851E-71DBE2B4A9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r="3" b="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2" name="Freeform 58">
            <a:extLst>
              <a:ext uri="{FF2B5EF4-FFF2-40B4-BE49-F238E27FC236}">
                <a16:creationId xmlns:a16="http://schemas.microsoft.com/office/drawing/2014/main" xmlns="" id="{D5905D0D-FE5E-454B-A340-4DE821C09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Zástupný obsah 10" descr="Obsah obrázku kolo, drak, malé, vsedě&#10;&#10;Popis byl vytvořen automaticky">
            <a:extLst>
              <a:ext uri="{FF2B5EF4-FFF2-40B4-BE49-F238E27FC236}">
                <a16:creationId xmlns:a16="http://schemas.microsoft.com/office/drawing/2014/main" xmlns="" id="{1C7BAD2B-E689-4E14-B736-E878B9398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r="15084" b="-3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2204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rostlina, interiér, květina, stůl&#10;&#10;Popis byl vytvořen automaticky">
            <a:extLst>
              <a:ext uri="{FF2B5EF4-FFF2-40B4-BE49-F238E27FC236}">
                <a16:creationId xmlns:a16="http://schemas.microsoft.com/office/drawing/2014/main" xmlns="" id="{5846CCDD-C94C-40AF-870F-3A09E45CC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9AE98B8-B73A-4724-B639-017087F92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xmlns="" id="{D81C80C6-50C4-4EEA-9B4C-AD9010F4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0" y="4560914"/>
            <a:ext cx="4869179" cy="1325563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xmlns="" id="{66CDEB43-1777-410F-8BF4-F994B233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21" y="1382165"/>
            <a:ext cx="4869179" cy="3047946"/>
          </a:xfrm>
        </p:spPr>
        <p:txBody>
          <a:bodyPr anchor="b">
            <a:normAutofit/>
          </a:bodyPr>
          <a:lstStyle/>
          <a:p>
            <a:r>
              <a:rPr lang="cs-CZ" sz="3200">
                <a:solidFill>
                  <a:srgbClr val="000000"/>
                </a:solidFill>
              </a:rPr>
              <a:t>A teď najdi místo, kde jim to bude nejvíce slušet.</a:t>
            </a:r>
            <a:br>
              <a:rPr lang="cs-CZ" sz="3200">
                <a:solidFill>
                  <a:srgbClr val="000000"/>
                </a:solidFill>
              </a:rPr>
            </a:b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957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Širokoúhlá obrazovka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Velikonoční zápichy</vt:lpstr>
      <vt:lpstr>Co budete potřebovat:</vt:lpstr>
      <vt:lpstr>Obrázky obstřihneme a nalepíme na čtvrtku (každý motiv 2x) </vt:lpstr>
      <vt:lpstr>Teď všechno pečlivě vybarvi </vt:lpstr>
      <vt:lpstr>Jdeme stříhat- nejprve každé vajíčko odděl od ostatních </vt:lpstr>
      <vt:lpstr>Nyní PEČLIVĚ vystřihni podle čáry. Bílou stranu vajíčka potři lepidlem. Do středu vlož konec špejle a přikryj druhou stranou vajíčka se stejným motivem a přimáčkni.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Velikonoční zápichy</dc:title>
  <dc:creator>Dana Veverková</dc:creator>
  <cp:lastModifiedBy>Zbyněk Němec</cp:lastModifiedBy>
  <cp:revision>1</cp:revision>
  <dcterms:created xsi:type="dcterms:W3CDTF">2020-04-02T23:19:03Z</dcterms:created>
  <dcterms:modified xsi:type="dcterms:W3CDTF">2020-04-03T09:11:15Z</dcterms:modified>
</cp:coreProperties>
</file>